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305" r:id="rId3"/>
    <p:sldId id="256" r:id="rId4"/>
    <p:sldId id="257" r:id="rId5"/>
    <p:sldId id="258" r:id="rId6"/>
    <p:sldId id="259" r:id="rId7"/>
    <p:sldId id="261" r:id="rId8"/>
    <p:sldId id="262" r:id="rId9"/>
    <p:sldId id="264" r:id="rId10"/>
    <p:sldId id="271" r:id="rId11"/>
    <p:sldId id="266" r:id="rId12"/>
    <p:sldId id="268" r:id="rId13"/>
    <p:sldId id="269" r:id="rId14"/>
    <p:sldId id="270" r:id="rId15"/>
    <p:sldId id="272" r:id="rId16"/>
    <p:sldId id="294" r:id="rId17"/>
    <p:sldId id="293" r:id="rId18"/>
    <p:sldId id="296" r:id="rId19"/>
    <p:sldId id="289" r:id="rId20"/>
    <p:sldId id="297" r:id="rId21"/>
    <p:sldId id="291" r:id="rId22"/>
    <p:sldId id="292" r:id="rId23"/>
    <p:sldId id="275" r:id="rId24"/>
    <p:sldId id="276" r:id="rId25"/>
    <p:sldId id="277" r:id="rId26"/>
    <p:sldId id="278" r:id="rId27"/>
    <p:sldId id="279" r:id="rId28"/>
    <p:sldId id="280" r:id="rId29"/>
    <p:sldId id="284" r:id="rId30"/>
    <p:sldId id="299" r:id="rId31"/>
    <p:sldId id="300" r:id="rId32"/>
    <p:sldId id="301" r:id="rId33"/>
    <p:sldId id="302" r:id="rId34"/>
    <p:sldId id="286" r:id="rId35"/>
    <p:sldId id="283" r:id="rId36"/>
    <p:sldId id="282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4BF010"/>
    <a:srgbClr val="6FFA06"/>
    <a:srgbClr val="006600"/>
    <a:srgbClr val="0000CC"/>
    <a:srgbClr val="660066"/>
    <a:srgbClr val="CC3300"/>
    <a:srgbClr val="660033"/>
    <a:srgbClr val="CC0066"/>
    <a:srgbClr val="800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7F59B-7649-456C-97BC-86E7EC537C06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54CB-DD05-4B47-9BDE-09BC7D490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7F59B-7649-456C-97BC-86E7EC537C06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54CB-DD05-4B47-9BDE-09BC7D490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7F59B-7649-456C-97BC-86E7EC537C06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54CB-DD05-4B47-9BDE-09BC7D490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7F59B-7649-456C-97BC-86E7EC537C06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54CB-DD05-4B47-9BDE-09BC7D490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7F59B-7649-456C-97BC-86E7EC537C06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54CB-DD05-4B47-9BDE-09BC7D490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7F59B-7649-456C-97BC-86E7EC537C06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54CB-DD05-4B47-9BDE-09BC7D490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7F59B-7649-456C-97BC-86E7EC537C06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54CB-DD05-4B47-9BDE-09BC7D490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7F59B-7649-456C-97BC-86E7EC537C06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54CB-DD05-4B47-9BDE-09BC7D490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7F59B-7649-456C-97BC-86E7EC537C06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54CB-DD05-4B47-9BDE-09BC7D490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7F59B-7649-456C-97BC-86E7EC537C06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54CB-DD05-4B47-9BDE-09BC7D490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7F59B-7649-456C-97BC-86E7EC537C06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54CB-DD05-4B47-9BDE-09BC7D490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7F59B-7649-456C-97BC-86E7EC537C06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754CB-DD05-4B47-9BDE-09BC7D490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7.jpeg"/><Relationship Id="rId7" Type="http://schemas.openxmlformats.org/officeDocument/2006/relationships/image" Target="../media/image1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11" Type="http://schemas.openxmlformats.org/officeDocument/2006/relationships/image" Target="../media/image15.jpeg"/><Relationship Id="rId5" Type="http://schemas.openxmlformats.org/officeDocument/2006/relationships/image" Target="../media/image13.jpeg"/><Relationship Id="rId10" Type="http://schemas.openxmlformats.org/officeDocument/2006/relationships/image" Target="../media/image16.jpeg"/><Relationship Id="rId4" Type="http://schemas.openxmlformats.org/officeDocument/2006/relationships/image" Target="../media/image8.jpeg"/><Relationship Id="rId9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3.jpeg"/><Relationship Id="rId7" Type="http://schemas.openxmlformats.org/officeDocument/2006/relationships/image" Target="../media/image59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Relationship Id="rId9" Type="http://schemas.openxmlformats.org/officeDocument/2006/relationships/image" Target="../media/image6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71.jpeg"/><Relationship Id="rId7" Type="http://schemas.openxmlformats.org/officeDocument/2006/relationships/image" Target="../media/image78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3" Type="http://schemas.openxmlformats.org/officeDocument/2006/relationships/image" Target="../media/image81.jpeg"/><Relationship Id="rId7" Type="http://schemas.openxmlformats.org/officeDocument/2006/relationships/image" Target="../media/image84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jpeg"/><Relationship Id="rId3" Type="http://schemas.openxmlformats.org/officeDocument/2006/relationships/image" Target="../media/image87.jpeg"/><Relationship Id="rId7" Type="http://schemas.openxmlformats.org/officeDocument/2006/relationships/image" Target="../media/image85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9.jpeg"/><Relationship Id="rId10" Type="http://schemas.openxmlformats.org/officeDocument/2006/relationships/image" Target="../media/image76.jpeg"/><Relationship Id="rId4" Type="http://schemas.openxmlformats.org/officeDocument/2006/relationships/image" Target="../media/image88.jpeg"/><Relationship Id="rId9" Type="http://schemas.openxmlformats.org/officeDocument/2006/relationships/image" Target="../media/image83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3" Type="http://schemas.openxmlformats.org/officeDocument/2006/relationships/image" Target="../media/image87.jpeg"/><Relationship Id="rId7" Type="http://schemas.openxmlformats.org/officeDocument/2006/relationships/image" Target="../media/image83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92.jpeg"/><Relationship Id="rId10" Type="http://schemas.openxmlformats.org/officeDocument/2006/relationships/image" Target="../media/image79.jpeg"/><Relationship Id="rId4" Type="http://schemas.openxmlformats.org/officeDocument/2006/relationships/image" Target="../media/image88.jpeg"/><Relationship Id="rId9" Type="http://schemas.openxmlformats.org/officeDocument/2006/relationships/image" Target="../media/image75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5.jpeg"/><Relationship Id="rId7" Type="http://schemas.openxmlformats.org/officeDocument/2006/relationships/image" Target="../media/image97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96.jpeg"/><Relationship Id="rId4" Type="http://schemas.openxmlformats.org/officeDocument/2006/relationships/image" Target="../media/image95.jpeg"/><Relationship Id="rId9" Type="http://schemas.openxmlformats.org/officeDocument/2006/relationships/image" Target="../media/image7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2057400"/>
            <a:ext cx="7467263" cy="25091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HOW MUCH IS TOO MUCH ?</a:t>
            </a:r>
            <a:endParaRPr lang="vi-VN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7746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209800"/>
          </a:xfrm>
          <a:prstGeom prst="rect">
            <a:avLst/>
          </a:prstGeom>
        </p:spPr>
      </p:pic>
      <p:pic>
        <p:nvPicPr>
          <p:cNvPr id="5" name="Picture 4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09800"/>
            <a:ext cx="89154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17-12-09_0915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47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352800"/>
            <a:ext cx="8915400" cy="1295400"/>
          </a:xfrm>
          <a:prstGeom prst="rect">
            <a:avLst/>
          </a:prstGeom>
        </p:spPr>
      </p:pic>
      <p:pic>
        <p:nvPicPr>
          <p:cNvPr id="5" name="Picture 4" descr="11111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05000"/>
            <a:ext cx="9144000" cy="1143000"/>
          </a:xfrm>
          <a:prstGeom prst="rect">
            <a:avLst/>
          </a:prstGeom>
        </p:spPr>
      </p:pic>
      <p:pic>
        <p:nvPicPr>
          <p:cNvPr id="6" name="Picture 5" descr="TU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16208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371600"/>
          </a:xfrm>
          <a:prstGeom prst="rect">
            <a:avLst/>
          </a:prstGeom>
        </p:spPr>
      </p:pic>
      <p:pic>
        <p:nvPicPr>
          <p:cNvPr id="5" name="Picture 4" descr="222222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71600"/>
            <a:ext cx="8991600" cy="952500"/>
          </a:xfrm>
          <a:prstGeom prst="rect">
            <a:avLst/>
          </a:prstGeom>
        </p:spPr>
      </p:pic>
      <p:pic>
        <p:nvPicPr>
          <p:cNvPr id="6" name="Picture 5" descr="AAAAAAAA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90800"/>
            <a:ext cx="9144000" cy="152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AD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47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UA MO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981200"/>
          </a:xfrm>
          <a:prstGeom prst="rect">
            <a:avLst/>
          </a:prstGeom>
        </p:spPr>
      </p:pic>
      <p:pic>
        <p:nvPicPr>
          <p:cNvPr id="3" name="Picture 2" descr="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286000"/>
            <a:ext cx="3886200" cy="828675"/>
          </a:xfrm>
          <a:prstGeom prst="rect">
            <a:avLst/>
          </a:prstGeom>
        </p:spPr>
      </p:pic>
      <p:pic>
        <p:nvPicPr>
          <p:cNvPr id="4" name="Picture 3" descr="BRA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0" y="2438400"/>
            <a:ext cx="2362200" cy="685800"/>
          </a:xfrm>
          <a:prstGeom prst="rect">
            <a:avLst/>
          </a:prstGeom>
        </p:spPr>
      </p:pic>
      <p:pic>
        <p:nvPicPr>
          <p:cNvPr id="5" name="Picture 4" descr="B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3600" y="3352800"/>
            <a:ext cx="2286000" cy="762000"/>
          </a:xfrm>
          <a:prstGeom prst="rect">
            <a:avLst/>
          </a:prstGeom>
        </p:spPr>
      </p:pic>
      <p:pic>
        <p:nvPicPr>
          <p:cNvPr id="6" name="Picture 5" descr="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2200" y="4724400"/>
            <a:ext cx="2286000" cy="762000"/>
          </a:xfrm>
          <a:prstGeom prst="rect">
            <a:avLst/>
          </a:prstGeom>
        </p:spPr>
      </p:pic>
      <p:pic>
        <p:nvPicPr>
          <p:cNvPr id="7" name="Picture 6" descr="ILL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4400" y="3429001"/>
            <a:ext cx="3886200" cy="838200"/>
          </a:xfrm>
          <a:prstGeom prst="rect">
            <a:avLst/>
          </a:prstGeom>
        </p:spPr>
      </p:pic>
      <p:pic>
        <p:nvPicPr>
          <p:cNvPr id="8" name="Picture 7" descr="F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4400" y="4648200"/>
            <a:ext cx="1981200" cy="838200"/>
          </a:xfrm>
          <a:prstGeom prst="rect">
            <a:avLst/>
          </a:prstGeom>
        </p:spPr>
      </p:pic>
      <p:pic>
        <p:nvPicPr>
          <p:cNvPr id="9" name="Picture 8" descr="S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57600" y="4724400"/>
            <a:ext cx="1905000" cy="8174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8800"/>
            <a:ext cx="9144000" cy="4572000"/>
          </a:xfrm>
          <a:prstGeom prst="rect">
            <a:avLst/>
          </a:prstGeom>
        </p:spPr>
      </p:pic>
      <p:pic>
        <p:nvPicPr>
          <p:cNvPr id="3" name="Picture 2" descr="TU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1066800"/>
          </a:xfrm>
          <a:prstGeom prst="rect">
            <a:avLst/>
          </a:prstGeom>
        </p:spPr>
      </p:pic>
      <p:pic>
        <p:nvPicPr>
          <p:cNvPr id="4" name="Picture 3" descr="2222222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66800"/>
            <a:ext cx="8534400" cy="838200"/>
          </a:xfrm>
          <a:prstGeom prst="rect">
            <a:avLst/>
          </a:prstGeom>
        </p:spPr>
      </p:pic>
      <p:pic>
        <p:nvPicPr>
          <p:cNvPr id="5" name="Picture 4" descr="BRAI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0200" y="4114800"/>
            <a:ext cx="1752600" cy="457200"/>
          </a:xfrm>
          <a:prstGeom prst="rect">
            <a:avLst/>
          </a:prstGeom>
        </p:spPr>
      </p:pic>
      <p:pic>
        <p:nvPicPr>
          <p:cNvPr id="6" name="Picture 5" descr="F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10200" y="3657600"/>
            <a:ext cx="1752600" cy="457200"/>
          </a:xfrm>
          <a:prstGeom prst="rect">
            <a:avLst/>
          </a:prstGeom>
        </p:spPr>
      </p:pic>
      <p:pic>
        <p:nvPicPr>
          <p:cNvPr id="7" name="Picture 6" descr="B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10200" y="3048000"/>
            <a:ext cx="1752600" cy="609600"/>
          </a:xfrm>
          <a:prstGeom prst="rect">
            <a:avLst/>
          </a:prstGeom>
        </p:spPr>
      </p:pic>
      <p:pic>
        <p:nvPicPr>
          <p:cNvPr id="8" name="Picture 7" descr="S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" y="4495800"/>
            <a:ext cx="1295400" cy="457200"/>
          </a:xfrm>
          <a:prstGeom prst="rect">
            <a:avLst/>
          </a:prstGeom>
        </p:spPr>
      </p:pic>
      <p:pic>
        <p:nvPicPr>
          <p:cNvPr id="9" name="Picture 8" descr="P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4876800"/>
            <a:ext cx="1752600" cy="523875"/>
          </a:xfrm>
          <a:prstGeom prst="rect">
            <a:avLst/>
          </a:prstGeom>
        </p:spPr>
      </p:pic>
      <p:pic>
        <p:nvPicPr>
          <p:cNvPr id="10" name="Picture 9" descr="ILL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5257800"/>
            <a:ext cx="1828800" cy="533401"/>
          </a:xfrm>
          <a:prstGeom prst="rect">
            <a:avLst/>
          </a:prstGeom>
        </p:spPr>
      </p:pic>
      <p:pic>
        <p:nvPicPr>
          <p:cNvPr id="11" name="Picture 10" descr="A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5791200"/>
            <a:ext cx="1600200" cy="45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 G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AD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55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EEEEE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7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SSSSSSSSS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7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CCCCCCCCCCCCCCCCC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0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618480"/>
          </a:xfrm>
          <a:prstGeom prst="rect">
            <a:avLst/>
          </a:prstGeom>
        </p:spPr>
      </p:pic>
      <p:pic>
        <p:nvPicPr>
          <p:cNvPr id="3" name="Picture 2" descr="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00200"/>
            <a:ext cx="9144000" cy="1295400"/>
          </a:xfrm>
          <a:prstGeom prst="rect">
            <a:avLst/>
          </a:prstGeom>
        </p:spPr>
      </p:pic>
      <p:pic>
        <p:nvPicPr>
          <p:cNvPr id="4" name="Picture 3" descr="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48000"/>
            <a:ext cx="9144000" cy="1981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Arrow Connector 5"/>
          <p:cNvCxnSpPr>
            <a:cxnSpLocks noChangeShapeType="1"/>
          </p:cNvCxnSpPr>
          <p:nvPr/>
        </p:nvCxnSpPr>
        <p:spPr bwMode="auto">
          <a:xfrm rot="10800000" flipV="1">
            <a:off x="2133600" y="3581400"/>
            <a:ext cx="1448594" cy="5334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cxnSp>
        <p:nvCxnSpPr>
          <p:cNvPr id="8" name="Straight Arrow Connector 7"/>
          <p:cNvCxnSpPr>
            <a:cxnSpLocks noChangeShapeType="1"/>
          </p:cNvCxnSpPr>
          <p:nvPr/>
        </p:nvCxnSpPr>
        <p:spPr bwMode="auto">
          <a:xfrm>
            <a:off x="6248400" y="3581400"/>
            <a:ext cx="1218406" cy="6096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cxnSp>
        <p:nvCxnSpPr>
          <p:cNvPr id="11" name="Straight Arrow Connector 10"/>
          <p:cNvCxnSpPr>
            <a:cxnSpLocks noChangeShapeType="1"/>
          </p:cNvCxnSpPr>
          <p:nvPr/>
        </p:nvCxnSpPr>
        <p:spPr bwMode="auto">
          <a:xfrm rot="16200000" flipV="1">
            <a:off x="4305697" y="1561703"/>
            <a:ext cx="685800" cy="794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pic>
        <p:nvPicPr>
          <p:cNvPr id="14" name="Picture 13" descr="P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457200"/>
            <a:ext cx="3733800" cy="762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14400" y="4038600"/>
            <a:ext cx="23622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CC00CC"/>
                </a:solidFill>
              </a:rPr>
              <a:t>good at</a:t>
            </a:r>
            <a:endParaRPr lang="en-US" sz="4500" b="1" dirty="0">
              <a:solidFill>
                <a:srgbClr val="FF0000"/>
              </a:solidFill>
            </a:endParaRPr>
          </a:p>
        </p:txBody>
      </p:sp>
      <p:cxnSp>
        <p:nvCxnSpPr>
          <p:cNvPr id="18" name="Straight Arrow Connector 10"/>
          <p:cNvCxnSpPr>
            <a:cxnSpLocks noChangeShapeType="1"/>
          </p:cNvCxnSpPr>
          <p:nvPr/>
        </p:nvCxnSpPr>
        <p:spPr bwMode="auto">
          <a:xfrm rot="10800000" flipV="1">
            <a:off x="1295400" y="4648200"/>
            <a:ext cx="914400" cy="533400"/>
          </a:xfrm>
          <a:prstGeom prst="straightConnector1">
            <a:avLst/>
          </a:prstGeom>
          <a:noFill/>
          <a:ln w="25400" cap="sq" algn="ctr">
            <a:solidFill>
              <a:srgbClr val="002060"/>
            </a:solidFill>
            <a:round/>
            <a:headEnd type="none" w="sm" len="sm"/>
            <a:tailEnd type="arrow" w="med" len="med"/>
          </a:ln>
        </p:spPr>
      </p:cxnSp>
      <p:cxnSp>
        <p:nvCxnSpPr>
          <p:cNvPr id="20" name="Straight Arrow Connector 10"/>
          <p:cNvCxnSpPr>
            <a:cxnSpLocks noChangeShapeType="1"/>
          </p:cNvCxnSpPr>
          <p:nvPr/>
        </p:nvCxnSpPr>
        <p:spPr bwMode="auto">
          <a:xfrm>
            <a:off x="2209800" y="4648200"/>
            <a:ext cx="1905000" cy="609600"/>
          </a:xfrm>
          <a:prstGeom prst="straightConnector1">
            <a:avLst/>
          </a:prstGeom>
          <a:noFill/>
          <a:ln w="25400" cap="sq" algn="ctr">
            <a:solidFill>
              <a:srgbClr val="002060"/>
            </a:solidFill>
            <a:round/>
            <a:headEnd type="none" w="sm" len="sm"/>
            <a:tailEnd type="arrow" w="med" len="med"/>
          </a:ln>
        </p:spPr>
      </p:cxnSp>
      <p:pic>
        <p:nvPicPr>
          <p:cNvPr id="39" name="Picture 38" descr="SSSSSSSSS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5257800"/>
            <a:ext cx="2286000" cy="838200"/>
          </a:xfrm>
          <a:prstGeom prst="rect">
            <a:avLst/>
          </a:prstGeom>
        </p:spPr>
      </p:pic>
      <p:pic>
        <p:nvPicPr>
          <p:cNvPr id="43" name="Picture 42" descr="FFFFFFFFFFFFFFFFF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0" y="4267200"/>
            <a:ext cx="2095500" cy="628650"/>
          </a:xfrm>
          <a:prstGeom prst="rect">
            <a:avLst/>
          </a:prstGeom>
        </p:spPr>
      </p:pic>
      <p:sp>
        <p:nvSpPr>
          <p:cNvPr id="44" name="Oval 43"/>
          <p:cNvSpPr/>
          <p:nvPr/>
        </p:nvSpPr>
        <p:spPr>
          <a:xfrm>
            <a:off x="2362200" y="1981200"/>
            <a:ext cx="4876800" cy="1676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SUNLIGHT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12" descr="h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0400" y="5334000"/>
            <a:ext cx="3400425" cy="742950"/>
          </a:xfrm>
          <a:prstGeom prst="rect">
            <a:avLst/>
          </a:prstGeom>
        </p:spPr>
      </p:pic>
      <p:pic>
        <p:nvPicPr>
          <p:cNvPr id="16" name="Picture 15" descr="GOOD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"/>
            <a:ext cx="2667000" cy="533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4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1371600" y="2057400"/>
            <a:ext cx="6248400" cy="2057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19"/>
          <p:cNvCxnSpPr>
            <a:cxnSpLocks noChangeShapeType="1"/>
          </p:cNvCxnSpPr>
          <p:nvPr/>
        </p:nvCxnSpPr>
        <p:spPr bwMode="auto">
          <a:xfrm rot="10800000" flipV="1">
            <a:off x="1828800" y="4114800"/>
            <a:ext cx="1600200" cy="6858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cxnSp>
        <p:nvCxnSpPr>
          <p:cNvPr id="14" name="Straight Arrow Connector 19"/>
          <p:cNvCxnSpPr>
            <a:cxnSpLocks noChangeShapeType="1"/>
          </p:cNvCxnSpPr>
          <p:nvPr/>
        </p:nvCxnSpPr>
        <p:spPr bwMode="auto">
          <a:xfrm>
            <a:off x="5715000" y="4114800"/>
            <a:ext cx="1828800" cy="6858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cxnSp>
        <p:nvCxnSpPr>
          <p:cNvPr id="17" name="Straight Arrow Connector 19"/>
          <p:cNvCxnSpPr>
            <a:cxnSpLocks noChangeShapeType="1"/>
          </p:cNvCxnSpPr>
          <p:nvPr/>
        </p:nvCxnSpPr>
        <p:spPr bwMode="auto">
          <a:xfrm rot="10800000">
            <a:off x="1981200" y="1447800"/>
            <a:ext cx="1219200" cy="6096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cxnSp>
        <p:nvCxnSpPr>
          <p:cNvPr id="22" name="Straight Arrow Connector 19"/>
          <p:cNvCxnSpPr>
            <a:cxnSpLocks noChangeShapeType="1"/>
          </p:cNvCxnSpPr>
          <p:nvPr/>
        </p:nvCxnSpPr>
        <p:spPr bwMode="auto">
          <a:xfrm flipV="1">
            <a:off x="5638800" y="1524000"/>
            <a:ext cx="1524000" cy="5334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pic>
        <p:nvPicPr>
          <p:cNvPr id="44" name="Picture 43" descr="T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400" y="4876800"/>
            <a:ext cx="4572000" cy="914400"/>
          </a:xfrm>
          <a:prstGeom prst="rect">
            <a:avLst/>
          </a:prstGeom>
        </p:spPr>
      </p:pic>
      <p:pic>
        <p:nvPicPr>
          <p:cNvPr id="55" name="Picture 54" descr="COO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4876800"/>
            <a:ext cx="3985706" cy="914400"/>
          </a:xfrm>
          <a:prstGeom prst="rect">
            <a:avLst/>
          </a:prstGeom>
        </p:spPr>
      </p:pic>
      <p:pic>
        <p:nvPicPr>
          <p:cNvPr id="4" name="Picture 3" descr="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600" y="2590800"/>
            <a:ext cx="4191000" cy="914400"/>
          </a:xfrm>
          <a:prstGeom prst="rect">
            <a:avLst/>
          </a:prstGeom>
        </p:spPr>
      </p:pic>
      <p:pic>
        <p:nvPicPr>
          <p:cNvPr id="12" name="Picture 11" descr="MAK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6800" y="457200"/>
            <a:ext cx="4038600" cy="838200"/>
          </a:xfrm>
          <a:prstGeom prst="rect">
            <a:avLst/>
          </a:prstGeom>
        </p:spPr>
      </p:pic>
      <p:pic>
        <p:nvPicPr>
          <p:cNvPr id="16" name="Picture 15" descr="TIM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381000"/>
            <a:ext cx="4267200" cy="99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81200" y="381000"/>
            <a:ext cx="4876800" cy="152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COFFEE</a:t>
            </a:r>
            <a:endParaRPr lang="en-US" sz="60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05200" y="2895600"/>
            <a:ext cx="5638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006600"/>
                </a:solidFill>
              </a:rPr>
              <a:t>  prevent</a:t>
            </a:r>
            <a:r>
              <a:rPr lang="en-US" sz="5000" b="1" dirty="0" smtClean="0">
                <a:solidFill>
                  <a:srgbClr val="0000CC"/>
                </a:solidFill>
              </a:rPr>
              <a:t> 2 </a:t>
            </a:r>
            <a:r>
              <a:rPr lang="en-US" sz="5000" b="1" dirty="0" smtClean="0">
                <a:solidFill>
                  <a:srgbClr val="CC3300"/>
                </a:solidFill>
              </a:rPr>
              <a:t>illnesses</a:t>
            </a:r>
            <a:endParaRPr lang="en-US" sz="5000" b="1" dirty="0">
              <a:solidFill>
                <a:srgbClr val="CC3300"/>
              </a:solidFill>
            </a:endParaRPr>
          </a:p>
        </p:txBody>
      </p:sp>
      <p:cxnSp>
        <p:nvCxnSpPr>
          <p:cNvPr id="5" name="Straight Arrow Connector 19"/>
          <p:cNvCxnSpPr>
            <a:cxnSpLocks noChangeShapeType="1"/>
          </p:cNvCxnSpPr>
          <p:nvPr/>
        </p:nvCxnSpPr>
        <p:spPr bwMode="auto">
          <a:xfrm rot="10800000" flipV="1">
            <a:off x="1676400" y="1828800"/>
            <a:ext cx="1295398" cy="9906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cxnSp>
        <p:nvCxnSpPr>
          <p:cNvPr id="6" name="Straight Arrow Connector 19"/>
          <p:cNvCxnSpPr>
            <a:cxnSpLocks noChangeShapeType="1"/>
          </p:cNvCxnSpPr>
          <p:nvPr/>
        </p:nvCxnSpPr>
        <p:spPr bwMode="auto">
          <a:xfrm>
            <a:off x="6324600" y="3581400"/>
            <a:ext cx="1447800" cy="6096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pic>
        <p:nvPicPr>
          <p:cNvPr id="7" name="Picture 6" descr="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4267200"/>
            <a:ext cx="2590800" cy="914400"/>
          </a:xfrm>
          <a:prstGeom prst="rect">
            <a:avLst/>
          </a:prstGeom>
        </p:spPr>
      </p:pic>
      <p:pic>
        <p:nvPicPr>
          <p:cNvPr id="10" name="Picture 9" descr="P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4267200"/>
            <a:ext cx="2438400" cy="914400"/>
          </a:xfrm>
          <a:prstGeom prst="rect">
            <a:avLst/>
          </a:prstGeom>
        </p:spPr>
      </p:pic>
      <p:cxnSp>
        <p:nvCxnSpPr>
          <p:cNvPr id="11" name="Straight Arrow Connector 19"/>
          <p:cNvCxnSpPr>
            <a:cxnSpLocks noChangeShapeType="1"/>
          </p:cNvCxnSpPr>
          <p:nvPr/>
        </p:nvCxnSpPr>
        <p:spPr bwMode="auto">
          <a:xfrm rot="10800000" flipV="1">
            <a:off x="4876800" y="3581400"/>
            <a:ext cx="1447798" cy="6096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cxnSp>
        <p:nvCxnSpPr>
          <p:cNvPr id="13" name="Straight Arrow Connector 19"/>
          <p:cNvCxnSpPr>
            <a:cxnSpLocks noChangeShapeType="1"/>
          </p:cNvCxnSpPr>
          <p:nvPr/>
        </p:nvCxnSpPr>
        <p:spPr bwMode="auto">
          <a:xfrm>
            <a:off x="5486400" y="1828800"/>
            <a:ext cx="1981200" cy="12192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pic>
        <p:nvPicPr>
          <p:cNvPr id="19" name="Picture 18" descr="aw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2895600"/>
            <a:ext cx="3200400" cy="99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381000"/>
            <a:ext cx="868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2133600" y="533400"/>
            <a:ext cx="4953000" cy="175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COFFEE</a:t>
            </a:r>
            <a:endParaRPr lang="en-US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Straight Arrow Connector 13"/>
          <p:cNvCxnSpPr>
            <a:cxnSpLocks noChangeShapeType="1"/>
          </p:cNvCxnSpPr>
          <p:nvPr/>
        </p:nvCxnSpPr>
        <p:spPr bwMode="auto">
          <a:xfrm rot="10800000" flipV="1">
            <a:off x="1905000" y="3733800"/>
            <a:ext cx="2514600" cy="8382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cxnSp>
        <p:nvCxnSpPr>
          <p:cNvPr id="15" name="Straight Arrow Connector 14"/>
          <p:cNvCxnSpPr>
            <a:cxnSpLocks noChangeShapeType="1"/>
          </p:cNvCxnSpPr>
          <p:nvPr/>
        </p:nvCxnSpPr>
        <p:spPr bwMode="auto">
          <a:xfrm>
            <a:off x="4495800" y="3733800"/>
            <a:ext cx="2717006" cy="85725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cxnSp>
        <p:nvCxnSpPr>
          <p:cNvPr id="25" name="Straight Arrow Connector 26"/>
          <p:cNvCxnSpPr>
            <a:cxnSpLocks noChangeShapeType="1"/>
          </p:cNvCxnSpPr>
          <p:nvPr/>
        </p:nvCxnSpPr>
        <p:spPr bwMode="auto">
          <a:xfrm rot="5400000">
            <a:off x="4267994" y="2666206"/>
            <a:ext cx="609600" cy="1588"/>
          </a:xfrm>
          <a:prstGeom prst="straightConnector1">
            <a:avLst/>
          </a:prstGeom>
          <a:noFill/>
          <a:ln w="25400" cap="sq" algn="ctr">
            <a:solidFill>
              <a:srgbClr val="006600"/>
            </a:solidFill>
            <a:round/>
            <a:headEnd type="none" w="sm" len="sm"/>
            <a:tailEnd type="arrow" w="med" len="med"/>
          </a:ln>
        </p:spPr>
      </p:cxnSp>
      <p:pic>
        <p:nvPicPr>
          <p:cNvPr id="28" name="Picture 27" descr="MO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2971800"/>
            <a:ext cx="5691188" cy="742950"/>
          </a:xfrm>
          <a:prstGeom prst="rect">
            <a:avLst/>
          </a:prstGeom>
        </p:spPr>
      </p:pic>
      <p:pic>
        <p:nvPicPr>
          <p:cNvPr id="29" name="Picture 28" descr="AAAAAAA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4648200"/>
            <a:ext cx="4348163" cy="838200"/>
          </a:xfrm>
          <a:prstGeom prst="rect">
            <a:avLst/>
          </a:prstGeom>
        </p:spPr>
      </p:pic>
      <p:pic>
        <p:nvPicPr>
          <p:cNvPr id="31" name="Picture 30" descr="A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0" y="4724400"/>
            <a:ext cx="1752600" cy="685800"/>
          </a:xfrm>
          <a:prstGeom prst="rect">
            <a:avLst/>
          </a:prstGeom>
        </p:spPr>
      </p:pic>
      <p:pic>
        <p:nvPicPr>
          <p:cNvPr id="11" name="Picture 10" descr="BA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"/>
            <a:ext cx="24765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828800" y="533400"/>
            <a:ext cx="4876800" cy="1676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SUNLIGHT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" name="Straight Arrow Connector 26"/>
          <p:cNvCxnSpPr>
            <a:cxnSpLocks noChangeShapeType="1"/>
          </p:cNvCxnSpPr>
          <p:nvPr/>
        </p:nvCxnSpPr>
        <p:spPr bwMode="auto">
          <a:xfrm rot="10800000" flipV="1">
            <a:off x="2209800" y="2286000"/>
            <a:ext cx="1905000" cy="685800"/>
          </a:xfrm>
          <a:prstGeom prst="straightConnector1">
            <a:avLst/>
          </a:prstGeom>
          <a:noFill/>
          <a:ln w="25400" cap="sq" algn="ctr">
            <a:solidFill>
              <a:srgbClr val="006600"/>
            </a:solidFill>
            <a:round/>
            <a:headEnd type="none" w="sm" len="sm"/>
            <a:tailEnd type="arrow" w="med" len="med"/>
          </a:ln>
        </p:spPr>
      </p:cxnSp>
      <p:cxnSp>
        <p:nvCxnSpPr>
          <p:cNvPr id="4" name="Straight Arrow Connector 26"/>
          <p:cNvCxnSpPr>
            <a:cxnSpLocks noChangeShapeType="1"/>
          </p:cNvCxnSpPr>
          <p:nvPr/>
        </p:nvCxnSpPr>
        <p:spPr bwMode="auto">
          <a:xfrm>
            <a:off x="4114800" y="2286000"/>
            <a:ext cx="1981200" cy="609600"/>
          </a:xfrm>
          <a:prstGeom prst="straightConnector1">
            <a:avLst/>
          </a:prstGeom>
          <a:noFill/>
          <a:ln w="25400" cap="sq" algn="ctr">
            <a:solidFill>
              <a:srgbClr val="006600"/>
            </a:solidFill>
            <a:round/>
            <a:headEnd type="none" w="sm" len="sm"/>
            <a:tailEnd type="arrow" w="med" len="med"/>
          </a:ln>
        </p:spPr>
      </p:cxnSp>
      <p:pic>
        <p:nvPicPr>
          <p:cNvPr id="9" name="Picture 8" descr="SPE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2971800"/>
            <a:ext cx="3200400" cy="914400"/>
          </a:xfrm>
          <a:prstGeom prst="rect">
            <a:avLst/>
          </a:prstGeom>
        </p:spPr>
      </p:pic>
      <p:pic>
        <p:nvPicPr>
          <p:cNvPr id="12" name="Picture 11" descr="NOTTTTTTTTTT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971800"/>
            <a:ext cx="4114800" cy="99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11111111111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3352800"/>
            <a:ext cx="4343400" cy="762000"/>
          </a:xfrm>
          <a:prstGeom prst="rect">
            <a:avLst/>
          </a:prstGeom>
        </p:spPr>
      </p:pic>
      <p:pic>
        <p:nvPicPr>
          <p:cNvPr id="20" name="Picture 19" descr="D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4495800"/>
            <a:ext cx="2209800" cy="762000"/>
          </a:xfrm>
          <a:prstGeom prst="rect">
            <a:avLst/>
          </a:prstGeom>
        </p:spPr>
      </p:pic>
      <p:pic>
        <p:nvPicPr>
          <p:cNvPr id="21" name="Picture 20" descr="SK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200" y="4419600"/>
            <a:ext cx="2209800" cy="6858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733800" y="2362200"/>
            <a:ext cx="83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rgbClr val="FF0000"/>
                </a:solidFill>
              </a:rPr>
              <a:t>+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40" name="Down Arrow 39"/>
          <p:cNvSpPr/>
          <p:nvPr/>
        </p:nvSpPr>
        <p:spPr>
          <a:xfrm>
            <a:off x="3429000" y="1447800"/>
            <a:ext cx="1627632" cy="762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6" name="Picture 45" descr="BADDDDDDDDDDDDDD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000" y="533400"/>
            <a:ext cx="7543800" cy="838200"/>
          </a:xfrm>
          <a:prstGeom prst="rect">
            <a:avLst/>
          </a:prstGeom>
        </p:spPr>
      </p:pic>
      <p:pic>
        <p:nvPicPr>
          <p:cNvPr id="11" name="Picture 10" descr="TTT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1200" y="3352800"/>
            <a:ext cx="3476625" cy="76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DDDDD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228600"/>
            <a:ext cx="8153400" cy="914400"/>
          </a:xfrm>
          <a:prstGeom prst="rect">
            <a:avLst/>
          </a:prstGeom>
        </p:spPr>
      </p:pic>
      <p:sp>
        <p:nvSpPr>
          <p:cNvPr id="14" name="Down Arrow 13"/>
          <p:cNvSpPr/>
          <p:nvPr/>
        </p:nvSpPr>
        <p:spPr>
          <a:xfrm>
            <a:off x="4191000" y="1219200"/>
            <a:ext cx="838200" cy="914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BBBBB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133600"/>
            <a:ext cx="8077200" cy="914400"/>
          </a:xfrm>
          <a:prstGeom prst="rect">
            <a:avLst/>
          </a:prstGeom>
        </p:spPr>
      </p:pic>
      <p:cxnSp>
        <p:nvCxnSpPr>
          <p:cNvPr id="20" name="Straight Arrow Connector 19"/>
          <p:cNvCxnSpPr>
            <a:cxnSpLocks noChangeShapeType="1"/>
          </p:cNvCxnSpPr>
          <p:nvPr/>
        </p:nvCxnSpPr>
        <p:spPr bwMode="auto">
          <a:xfrm rot="10800000" flipV="1">
            <a:off x="2286000" y="3124200"/>
            <a:ext cx="2438400" cy="12192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sp>
        <p:nvSpPr>
          <p:cNvPr id="22" name="TextBox 21"/>
          <p:cNvSpPr txBox="1"/>
          <p:nvPr/>
        </p:nvSpPr>
        <p:spPr>
          <a:xfrm>
            <a:off x="228600" y="4267200"/>
            <a:ext cx="4800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CC00CC"/>
                </a:solidFill>
              </a:rPr>
              <a:t>reducing eyesight</a:t>
            </a:r>
            <a:endParaRPr lang="en-US" sz="4500" b="1" dirty="0">
              <a:solidFill>
                <a:srgbClr val="CC00CC"/>
              </a:solidFill>
            </a:endParaRPr>
          </a:p>
        </p:txBody>
      </p:sp>
      <p:cxnSp>
        <p:nvCxnSpPr>
          <p:cNvPr id="26" name="Straight Arrow Connector 19"/>
          <p:cNvCxnSpPr>
            <a:cxnSpLocks noChangeShapeType="1"/>
          </p:cNvCxnSpPr>
          <p:nvPr/>
        </p:nvCxnSpPr>
        <p:spPr bwMode="auto">
          <a:xfrm>
            <a:off x="4800600" y="3124200"/>
            <a:ext cx="2590800" cy="12192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</p:spPr>
      </p:cxnSp>
      <p:sp>
        <p:nvSpPr>
          <p:cNvPr id="30" name="TextBox 29"/>
          <p:cNvSpPr txBox="1"/>
          <p:nvPr/>
        </p:nvSpPr>
        <p:spPr>
          <a:xfrm>
            <a:off x="4800600" y="4267200"/>
            <a:ext cx="4800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 smtClean="0">
                <a:solidFill>
                  <a:srgbClr val="CC00CC"/>
                </a:solidFill>
              </a:rPr>
              <a:t>headache</a:t>
            </a:r>
            <a:endParaRPr lang="en-US" sz="4500" b="1" dirty="0">
              <a:solidFill>
                <a:srgbClr val="CC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2" grpId="0"/>
      <p:bldP spid="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 G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676400"/>
          </a:xfrm>
          <a:prstGeom prst="rect">
            <a:avLst/>
          </a:prstGeom>
        </p:spPr>
      </p:pic>
      <p:pic>
        <p:nvPicPr>
          <p:cNvPr id="3" name="Picture 2" descr="3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52600"/>
            <a:ext cx="9144000" cy="2819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34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295400"/>
            <a:ext cx="9143999" cy="5334000"/>
          </a:xfrm>
          <a:prstGeom prst="rect">
            <a:avLst/>
          </a:prstGeom>
        </p:spPr>
      </p:pic>
      <p:pic>
        <p:nvPicPr>
          <p:cNvPr id="3" name="Picture 2" descr="3 G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1295400"/>
          </a:xfrm>
          <a:prstGeom prst="rect">
            <a:avLst/>
          </a:prstGeom>
        </p:spPr>
      </p:pic>
      <p:pic>
        <p:nvPicPr>
          <p:cNvPr id="5" name="Picture 4" descr="MAN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447800"/>
            <a:ext cx="1828800" cy="762000"/>
          </a:xfrm>
          <a:prstGeom prst="rect">
            <a:avLst/>
          </a:prstGeom>
        </p:spPr>
      </p:pic>
      <p:pic>
        <p:nvPicPr>
          <p:cNvPr id="6" name="Picture 5" descr="MUCH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0800" y="2209800"/>
            <a:ext cx="1828800" cy="838200"/>
          </a:xfrm>
          <a:prstGeom prst="rect">
            <a:avLst/>
          </a:prstGeom>
        </p:spPr>
      </p:pic>
      <p:pic>
        <p:nvPicPr>
          <p:cNvPr id="7" name="Picture 6" descr="AAA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5400" y="3124200"/>
            <a:ext cx="2133600" cy="685800"/>
          </a:xfrm>
          <a:prstGeom prst="rect">
            <a:avLst/>
          </a:prstGeom>
        </p:spPr>
      </p:pic>
      <p:pic>
        <p:nvPicPr>
          <p:cNvPr id="8" name="Picture 7" descr="A LITTLE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3600" y="3962400"/>
            <a:ext cx="1905000" cy="685800"/>
          </a:xfrm>
          <a:prstGeom prst="rect">
            <a:avLst/>
          </a:prstGeom>
        </p:spPr>
      </p:pic>
      <p:pic>
        <p:nvPicPr>
          <p:cNvPr id="9" name="Picture 8" descr="A FEW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6000" y="4800600"/>
            <a:ext cx="1905000" cy="762000"/>
          </a:xfrm>
          <a:prstGeom prst="rect">
            <a:avLst/>
          </a:prstGeom>
        </p:spPr>
      </p:pic>
      <p:pic>
        <p:nvPicPr>
          <p:cNvPr id="10" name="Picture 9" descr="A LOT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24200" y="5715000"/>
            <a:ext cx="2057400" cy="68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00200"/>
            <a:ext cx="9144000" cy="1419225"/>
          </a:xfrm>
          <a:prstGeom prst="rect">
            <a:avLst/>
          </a:prstGeom>
        </p:spPr>
      </p:pic>
      <p:pic>
        <p:nvPicPr>
          <p:cNvPr id="3" name="Picture 2" descr="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24200"/>
            <a:ext cx="9144000" cy="1828800"/>
          </a:xfrm>
          <a:prstGeom prst="rect">
            <a:avLst/>
          </a:prstGeom>
        </p:spPr>
      </p:pic>
      <p:pic>
        <p:nvPicPr>
          <p:cNvPr id="4" name="Picture 3" descr="TU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1609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600"/>
            <a:ext cx="9144000" cy="1114425"/>
          </a:xfrm>
          <a:prstGeom prst="rect">
            <a:avLst/>
          </a:prstGeom>
        </p:spPr>
      </p:pic>
      <p:pic>
        <p:nvPicPr>
          <p:cNvPr id="5" name="Picture 4" descr="11111111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71600"/>
            <a:ext cx="9144000" cy="2667000"/>
          </a:xfrm>
          <a:prstGeom prst="rect">
            <a:avLst/>
          </a:prstGeom>
        </p:spPr>
      </p:pic>
      <p:pic>
        <p:nvPicPr>
          <p:cNvPr id="7" name="Picture 6" descr="AAAAAAAAAAAA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67200"/>
            <a:ext cx="9144000" cy="1295400"/>
          </a:xfrm>
          <a:prstGeom prst="rect">
            <a:avLst/>
          </a:prstGeom>
        </p:spPr>
      </p:pic>
      <p:pic>
        <p:nvPicPr>
          <p:cNvPr id="9" name="Picture 8" descr="AAAA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3962400"/>
            <a:ext cx="8458200" cy="9201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295400"/>
          </a:xfrm>
          <a:prstGeom prst="rect">
            <a:avLst/>
          </a:prstGeom>
        </p:spPr>
      </p:pic>
      <p:pic>
        <p:nvPicPr>
          <p:cNvPr id="4" name="Picture 3" descr="CCCC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71600"/>
            <a:ext cx="9144000" cy="1447800"/>
          </a:xfrm>
          <a:prstGeom prst="rect">
            <a:avLst/>
          </a:prstGeom>
        </p:spPr>
      </p:pic>
      <p:pic>
        <p:nvPicPr>
          <p:cNvPr id="5" name="Picture 4" descr="A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3048000"/>
            <a:ext cx="2843893" cy="1219200"/>
          </a:xfrm>
          <a:prstGeom prst="rect">
            <a:avLst/>
          </a:prstGeom>
        </p:spPr>
      </p:pic>
      <p:pic>
        <p:nvPicPr>
          <p:cNvPr id="6" name="Picture 5" descr="BBB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4191000"/>
            <a:ext cx="4419600" cy="990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48200" y="31242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ENOUGH + </a:t>
            </a:r>
            <a:r>
              <a:rPr lang="en-US" sz="5000" b="1" dirty="0" smtClean="0">
                <a:solidFill>
                  <a:srgbClr val="0000CC"/>
                </a:solidFill>
              </a:rPr>
              <a:t>N</a:t>
            </a:r>
            <a:endParaRPr lang="en-US" sz="5000" b="1" dirty="0">
              <a:solidFill>
                <a:srgbClr val="0000C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24400" y="41910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0000CC"/>
                </a:solidFill>
              </a:rPr>
              <a:t>ADJ</a:t>
            </a:r>
            <a:r>
              <a:rPr lang="en-US" sz="5000" b="1" dirty="0" smtClean="0">
                <a:solidFill>
                  <a:srgbClr val="FF0000"/>
                </a:solidFill>
              </a:rPr>
              <a:t> + ENOUGH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5105400"/>
            <a:ext cx="6858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0000CC"/>
                </a:solidFill>
              </a:rPr>
              <a:t>ADJ</a:t>
            </a:r>
            <a:r>
              <a:rPr lang="en-US" sz="5000" b="1" dirty="0" smtClean="0">
                <a:solidFill>
                  <a:srgbClr val="FF0000"/>
                </a:solidFill>
              </a:rPr>
              <a:t> + ENOUGH + </a:t>
            </a:r>
            <a:r>
              <a:rPr lang="en-US" sz="5000" b="1" dirty="0" smtClean="0">
                <a:solidFill>
                  <a:srgbClr val="0000CC"/>
                </a:solidFill>
              </a:rPr>
              <a:t>N</a:t>
            </a:r>
            <a:endParaRPr lang="en-US" sz="50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9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1257" y="0"/>
            <a:ext cx="1262743" cy="609600"/>
          </a:xfrm>
          <a:prstGeom prst="rect">
            <a:avLst/>
          </a:prstGeom>
        </p:spPr>
      </p:pic>
      <p:pic>
        <p:nvPicPr>
          <p:cNvPr id="3" name="Picture 2" descr="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848600" cy="1447800"/>
          </a:xfrm>
          <a:prstGeom prst="rect">
            <a:avLst/>
          </a:prstGeom>
        </p:spPr>
      </p:pic>
      <p:pic>
        <p:nvPicPr>
          <p:cNvPr id="4" name="Picture 3" descr="5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24000"/>
            <a:ext cx="9144000" cy="533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 MO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3999" cy="6857999"/>
          </a:xfrm>
          <a:prstGeom prst="rect">
            <a:avLst/>
          </a:prstGeom>
        </p:spPr>
      </p:pic>
      <p:pic>
        <p:nvPicPr>
          <p:cNvPr id="3" name="Picture 2" descr="1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3400" y="0"/>
            <a:ext cx="990600" cy="609600"/>
          </a:xfrm>
          <a:prstGeom prst="rect">
            <a:avLst/>
          </a:prstGeom>
        </p:spPr>
      </p:pic>
      <p:sp>
        <p:nvSpPr>
          <p:cNvPr id="11" name="Right Brace 10"/>
          <p:cNvSpPr/>
          <p:nvPr/>
        </p:nvSpPr>
        <p:spPr>
          <a:xfrm>
            <a:off x="4648200" y="1371600"/>
            <a:ext cx="457200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4343400" y="2362200"/>
            <a:ext cx="7620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/>
          <p:cNvSpPr/>
          <p:nvPr/>
        </p:nvSpPr>
        <p:spPr>
          <a:xfrm>
            <a:off x="5105400" y="2895600"/>
            <a:ext cx="4572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/>
          <p:cNvSpPr/>
          <p:nvPr/>
        </p:nvSpPr>
        <p:spPr>
          <a:xfrm>
            <a:off x="4724400" y="3505200"/>
            <a:ext cx="5334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Elbow Connector 15"/>
          <p:cNvCxnSpPr/>
          <p:nvPr/>
        </p:nvCxnSpPr>
        <p:spPr>
          <a:xfrm rot="5400000" flipH="1" flipV="1">
            <a:off x="6553200" y="990600"/>
            <a:ext cx="457200" cy="4572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 descr="EEEEEEE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7800" y="1447800"/>
            <a:ext cx="3048000" cy="609600"/>
          </a:xfrm>
          <a:prstGeom prst="rect">
            <a:avLst/>
          </a:prstGeom>
        </p:spPr>
      </p:pic>
      <p:pic>
        <p:nvPicPr>
          <p:cNvPr id="18" name="Picture 17" descr="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4000" y="2057400"/>
            <a:ext cx="3000375" cy="657225"/>
          </a:xfrm>
          <a:prstGeom prst="rect">
            <a:avLst/>
          </a:prstGeom>
        </p:spPr>
      </p:pic>
      <p:pic>
        <p:nvPicPr>
          <p:cNvPr id="19" name="Picture 18" descr="ADJ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8800" y="2743200"/>
            <a:ext cx="2667000" cy="571500"/>
          </a:xfrm>
          <a:prstGeom prst="rect">
            <a:avLst/>
          </a:prstGeom>
        </p:spPr>
      </p:pic>
      <p:pic>
        <p:nvPicPr>
          <p:cNvPr id="22" name="Picture 21" descr="AD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4000" y="3352800"/>
            <a:ext cx="3048000" cy="561975"/>
          </a:xfrm>
          <a:prstGeom prst="rect">
            <a:avLst/>
          </a:prstGeom>
        </p:spPr>
      </p:pic>
      <p:pic>
        <p:nvPicPr>
          <p:cNvPr id="23" name="Picture 22" descr="NE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43600" y="304800"/>
            <a:ext cx="22098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676400"/>
          </a:xfrm>
          <a:prstGeom prst="rect">
            <a:avLst/>
          </a:prstGeom>
        </p:spPr>
      </p:pic>
      <p:pic>
        <p:nvPicPr>
          <p:cNvPr id="4" name="Picture 3" descr="1111111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2133600"/>
            <a:ext cx="8610600" cy="838200"/>
          </a:xfrm>
          <a:prstGeom prst="rect">
            <a:avLst/>
          </a:prstGeom>
        </p:spPr>
      </p:pic>
      <p:pic>
        <p:nvPicPr>
          <p:cNvPr id="7" name="Picture 6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3962400"/>
            <a:ext cx="8458200" cy="838200"/>
          </a:xfrm>
          <a:prstGeom prst="rect">
            <a:avLst/>
          </a:prstGeom>
        </p:spPr>
      </p:pic>
      <p:pic>
        <p:nvPicPr>
          <p:cNvPr id="11" name="Picture 10" descr="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8400" y="2133600"/>
            <a:ext cx="2133600" cy="685800"/>
          </a:xfrm>
          <a:prstGeom prst="rect">
            <a:avLst/>
          </a:prstGeom>
        </p:spPr>
      </p:pic>
      <p:pic>
        <p:nvPicPr>
          <p:cNvPr id="12" name="Picture 11" descr="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400" y="3124200"/>
            <a:ext cx="7543800" cy="657225"/>
          </a:xfrm>
          <a:prstGeom prst="rect">
            <a:avLst/>
          </a:prstGeom>
        </p:spPr>
      </p:pic>
      <p:pic>
        <p:nvPicPr>
          <p:cNvPr id="13" name="Picture 12" descr="much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7800" y="4038600"/>
            <a:ext cx="2438400" cy="609600"/>
          </a:xfrm>
          <a:prstGeom prst="rect">
            <a:avLst/>
          </a:prstGeom>
        </p:spPr>
      </p:pic>
      <p:pic>
        <p:nvPicPr>
          <p:cNvPr id="14" name="Picture 13" descr="CTHUC MUCH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2000" y="4876800"/>
            <a:ext cx="8001000" cy="91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228600"/>
            <a:ext cx="8991600" cy="933450"/>
          </a:xfrm>
          <a:prstGeom prst="rect">
            <a:avLst/>
          </a:prstGeom>
        </p:spPr>
      </p:pic>
      <p:pic>
        <p:nvPicPr>
          <p:cNvPr id="4" name="Picture 3" descr="man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381000"/>
            <a:ext cx="2362200" cy="609600"/>
          </a:xfrm>
          <a:prstGeom prst="rect">
            <a:avLst/>
          </a:prstGeom>
        </p:spPr>
      </p:pic>
      <p:pic>
        <p:nvPicPr>
          <p:cNvPr id="5" name="Picture 4" descr="CTUC MAN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1143000"/>
            <a:ext cx="8077200" cy="799890"/>
          </a:xfrm>
          <a:prstGeom prst="rect">
            <a:avLst/>
          </a:prstGeom>
        </p:spPr>
      </p:pic>
      <p:pic>
        <p:nvPicPr>
          <p:cNvPr id="7" name="Picture 6" descr="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2133600"/>
            <a:ext cx="8915400" cy="838200"/>
          </a:xfrm>
          <a:prstGeom prst="rect">
            <a:avLst/>
          </a:prstGeom>
        </p:spPr>
      </p:pic>
      <p:pic>
        <p:nvPicPr>
          <p:cNvPr id="8" name="Picture 7" descr="much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6400" y="2209800"/>
            <a:ext cx="1447800" cy="609600"/>
          </a:xfrm>
          <a:prstGeom prst="rect">
            <a:avLst/>
          </a:prstGeom>
        </p:spPr>
      </p:pic>
      <p:pic>
        <p:nvPicPr>
          <p:cNvPr id="9" name="Picture 8" descr="CTHUC MUCH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2000" y="2971800"/>
            <a:ext cx="8001000" cy="914400"/>
          </a:xfrm>
          <a:prstGeom prst="rect">
            <a:avLst/>
          </a:prstGeom>
        </p:spPr>
      </p:pic>
      <p:pic>
        <p:nvPicPr>
          <p:cNvPr id="10" name="Picture 9" descr="5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4800" y="4191000"/>
            <a:ext cx="8839200" cy="990600"/>
          </a:xfrm>
          <a:prstGeom prst="rect">
            <a:avLst/>
          </a:prstGeom>
        </p:spPr>
      </p:pic>
      <p:pic>
        <p:nvPicPr>
          <p:cNvPr id="11" name="Picture 10" descr="E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38400" y="4191000"/>
            <a:ext cx="1752600" cy="597039"/>
          </a:xfrm>
          <a:prstGeom prst="rect">
            <a:avLst/>
          </a:prstGeom>
        </p:spPr>
      </p:pic>
      <p:pic>
        <p:nvPicPr>
          <p:cNvPr id="13" name="Picture 12" descr="S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2000" y="5257800"/>
            <a:ext cx="7924800" cy="733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28600"/>
            <a:ext cx="8915400" cy="1057275"/>
          </a:xfrm>
          <a:prstGeom prst="rect">
            <a:avLst/>
          </a:prstGeom>
        </p:spPr>
      </p:pic>
      <p:pic>
        <p:nvPicPr>
          <p:cNvPr id="4" name="Picture 3" descr="man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228600"/>
            <a:ext cx="1828800" cy="609600"/>
          </a:xfrm>
          <a:prstGeom prst="rect">
            <a:avLst/>
          </a:prstGeom>
        </p:spPr>
      </p:pic>
      <p:pic>
        <p:nvPicPr>
          <p:cNvPr id="5" name="Picture 4" descr="CTUC MAN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524000"/>
            <a:ext cx="8305800" cy="762000"/>
          </a:xfrm>
          <a:prstGeom prst="rect">
            <a:avLst/>
          </a:prstGeom>
        </p:spPr>
      </p:pic>
      <p:pic>
        <p:nvPicPr>
          <p:cNvPr id="6" name="Picture 5" descr="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2590800"/>
            <a:ext cx="8763000" cy="914400"/>
          </a:xfrm>
          <a:prstGeom prst="rect">
            <a:avLst/>
          </a:prstGeom>
        </p:spPr>
      </p:pic>
      <p:pic>
        <p:nvPicPr>
          <p:cNvPr id="7" name="Picture 6" descr="much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0" y="2743200"/>
            <a:ext cx="1752600" cy="619125"/>
          </a:xfrm>
          <a:prstGeom prst="rect">
            <a:avLst/>
          </a:prstGeom>
        </p:spPr>
      </p:pic>
      <p:pic>
        <p:nvPicPr>
          <p:cNvPr id="8" name="Picture 7" descr="E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7400" y="2743200"/>
            <a:ext cx="1676400" cy="600075"/>
          </a:xfrm>
          <a:prstGeom prst="rect">
            <a:avLst/>
          </a:prstGeom>
        </p:spPr>
      </p:pic>
      <p:pic>
        <p:nvPicPr>
          <p:cNvPr id="9" name="Picture 8" descr="CTHUC MUCH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400" y="3581400"/>
            <a:ext cx="8153400" cy="838200"/>
          </a:xfrm>
          <a:prstGeom prst="rect">
            <a:avLst/>
          </a:prstGeom>
        </p:spPr>
      </p:pic>
      <p:pic>
        <p:nvPicPr>
          <p:cNvPr id="10" name="Picture 9" descr="EEEEEEEE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52600" y="4724400"/>
            <a:ext cx="6019800" cy="657225"/>
          </a:xfrm>
          <a:prstGeom prst="rect">
            <a:avLst/>
          </a:prstGeom>
        </p:spPr>
      </p:pic>
      <p:cxnSp>
        <p:nvCxnSpPr>
          <p:cNvPr id="14" name="Elbow Connector 13"/>
          <p:cNvCxnSpPr/>
          <p:nvPr/>
        </p:nvCxnSpPr>
        <p:spPr>
          <a:xfrm>
            <a:off x="3886200" y="5410200"/>
            <a:ext cx="1447800" cy="6858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 descr="NE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34000" y="5791200"/>
            <a:ext cx="2590800" cy="542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897"/>
            <a:ext cx="9144000" cy="6694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BBBBBBBBB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48200" y="1143000"/>
            <a:ext cx="2819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enough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62400" y="1676400"/>
            <a:ext cx="2819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</a:t>
            </a:r>
            <a:r>
              <a:rPr lang="en-US" sz="5000" b="1" dirty="0" smtClean="0">
                <a:solidFill>
                  <a:srgbClr val="0070C0"/>
                </a:solidFill>
              </a:rPr>
              <a:t>too</a:t>
            </a:r>
            <a:endParaRPr lang="en-US" sz="50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7400" y="2362200"/>
            <a:ext cx="2819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too many</a:t>
            </a:r>
            <a:endParaRPr lang="en-US" sz="3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38400" y="3276600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enough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24000" y="4267200"/>
            <a:ext cx="2819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</a:t>
            </a:r>
            <a:r>
              <a:rPr lang="en-US" sz="5000" b="1" dirty="0" smtClean="0">
                <a:solidFill>
                  <a:srgbClr val="0070C0"/>
                </a:solidFill>
              </a:rPr>
              <a:t>too</a:t>
            </a:r>
            <a:endParaRPr lang="en-US" sz="5000" b="1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86000" y="4953000"/>
            <a:ext cx="2819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too many</a:t>
            </a:r>
            <a:endParaRPr lang="en-US" sz="35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43600" y="5867400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enough</a:t>
            </a:r>
            <a:endParaRPr lang="en-US" sz="4500" b="1" dirty="0">
              <a:solidFill>
                <a:srgbClr val="FF0000"/>
              </a:solidFill>
            </a:endParaRPr>
          </a:p>
        </p:txBody>
      </p:sp>
      <p:pic>
        <p:nvPicPr>
          <p:cNvPr id="16" name="Picture 15" descr="EEEEEEE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6550" y="1295400"/>
            <a:ext cx="2457450" cy="504825"/>
          </a:xfrm>
          <a:prstGeom prst="rect">
            <a:avLst/>
          </a:prstGeom>
        </p:spPr>
      </p:pic>
      <p:pic>
        <p:nvPicPr>
          <p:cNvPr id="17" name="Picture 16" descr="TTTTTTTTTTTTTTTTTT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600" y="1828800"/>
            <a:ext cx="2514600" cy="609600"/>
          </a:xfrm>
          <a:prstGeom prst="rect">
            <a:avLst/>
          </a:prstGeom>
        </p:spPr>
      </p:pic>
      <p:pic>
        <p:nvPicPr>
          <p:cNvPr id="21" name="Picture 20" descr="nnssnn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4200" y="2438400"/>
            <a:ext cx="2209800" cy="609600"/>
          </a:xfrm>
          <a:prstGeom prst="rect">
            <a:avLst/>
          </a:prstGeom>
        </p:spPr>
      </p:pic>
      <p:pic>
        <p:nvPicPr>
          <p:cNvPr id="22" name="Picture 21" descr="much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8800" y="2971800"/>
            <a:ext cx="1524000" cy="495300"/>
          </a:xfrm>
          <a:prstGeom prst="rect">
            <a:avLst/>
          </a:prstGeom>
        </p:spPr>
      </p:pic>
      <p:pic>
        <p:nvPicPr>
          <p:cNvPr id="23" name="Picture 22" descr="nau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2800" y="2971800"/>
            <a:ext cx="5791200" cy="457200"/>
          </a:xfrm>
          <a:prstGeom prst="rect">
            <a:avLst/>
          </a:prstGeom>
        </p:spPr>
      </p:pic>
      <p:pic>
        <p:nvPicPr>
          <p:cNvPr id="24" name="Picture 23" descr="S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3625" y="3962401"/>
            <a:ext cx="3000375" cy="609600"/>
          </a:xfrm>
          <a:prstGeom prst="rect">
            <a:avLst/>
          </a:prstGeom>
        </p:spPr>
      </p:pic>
      <p:pic>
        <p:nvPicPr>
          <p:cNvPr id="25" name="Picture 24" descr="TTTTTTTTTTTTTTTTTT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00" y="4572000"/>
            <a:ext cx="3657600" cy="504825"/>
          </a:xfrm>
          <a:prstGeom prst="rect">
            <a:avLst/>
          </a:prstGeom>
        </p:spPr>
      </p:pic>
      <p:pic>
        <p:nvPicPr>
          <p:cNvPr id="26" name="Picture 25" descr="nnssnn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600" y="5029200"/>
            <a:ext cx="2438400" cy="533400"/>
          </a:xfrm>
          <a:prstGeom prst="rect">
            <a:avLst/>
          </a:prstGeom>
        </p:spPr>
      </p:pic>
      <p:pic>
        <p:nvPicPr>
          <p:cNvPr id="27" name="Picture 26" descr="nau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6000" y="5562600"/>
            <a:ext cx="4876800" cy="533400"/>
          </a:xfrm>
          <a:prstGeom prst="rect">
            <a:avLst/>
          </a:prstGeom>
        </p:spPr>
      </p:pic>
      <p:pic>
        <p:nvPicPr>
          <p:cNvPr id="28" name="Picture 27" descr="ADJ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86000" y="5562600"/>
            <a:ext cx="4876800" cy="533400"/>
          </a:xfrm>
          <a:prstGeom prst="rect">
            <a:avLst/>
          </a:prstGeom>
        </p:spPr>
      </p:pic>
      <p:pic>
        <p:nvPicPr>
          <p:cNvPr id="29" name="Picture 28" descr="much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0800" y="6096000"/>
            <a:ext cx="1676400" cy="466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  <p:bldP spid="10" grpId="0"/>
      <p:bldP spid="11" grpId="0"/>
      <p:bldP spid="1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IN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" cy="68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01000" y="0"/>
            <a:ext cx="1143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6000" b="1" dirty="0" smtClean="0">
              <a:solidFill>
                <a:srgbClr val="FF0000"/>
              </a:solidFill>
            </a:endParaRPr>
          </a:p>
          <a:p>
            <a:endParaRPr lang="en-US" dirty="0"/>
          </a:p>
        </p:txBody>
      </p:sp>
      <p:pic>
        <p:nvPicPr>
          <p:cNvPr id="4" name="Picture 3" descr="44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6200" y="0"/>
            <a:ext cx="14478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953</TotalTime>
  <Words>45</Words>
  <Application>Microsoft Office PowerPoint</Application>
  <PresentationFormat>On-screen Show (4:3)</PresentationFormat>
  <Paragraphs>21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</vt:vector>
  </TitlesOfParts>
  <Company>LYTC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Trong Hiep</dc:creator>
  <cp:lastModifiedBy>Trong Hiep</cp:lastModifiedBy>
  <cp:revision>95</cp:revision>
  <dcterms:created xsi:type="dcterms:W3CDTF">2017-12-09T01:11:51Z</dcterms:created>
  <dcterms:modified xsi:type="dcterms:W3CDTF">2018-04-01T22:15:26Z</dcterms:modified>
</cp:coreProperties>
</file>